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1"/>
    <p:restoredTop sz="94674"/>
  </p:normalViewPr>
  <p:slideViewPr>
    <p:cSldViewPr snapToGrid="0" snapToObjects="1">
      <p:cViewPr>
        <p:scale>
          <a:sx n="125" d="100"/>
          <a:sy n="125" d="100"/>
        </p:scale>
        <p:origin x="-13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0153D132-2C26-9944-AC95-2EFF5FA42A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79F47FE-99E7-974E-89B3-4FF73567C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6CA9E97-933E-8C4E-B0CF-2E9828625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062CD0D-274B-4649-AC64-5C806F44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DC1206E5-7114-6B41-8938-7093AF06DD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793551"/>
            <a:ext cx="9144000" cy="944879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pt-BR" dirty="0"/>
              <a:t>Título da Palestra</a:t>
            </a: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xmlns="" id="{44CE7156-FCD9-D046-ADDF-1388AD57F9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140476"/>
            <a:ext cx="9144000" cy="512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Nome do Autor - Instituição</a:t>
            </a:r>
          </a:p>
        </p:txBody>
      </p:sp>
    </p:spTree>
    <p:extLst>
      <p:ext uri="{BB962C8B-B14F-4D97-AF65-F5344CB8AC3E}">
        <p14:creationId xmlns:p14="http://schemas.microsoft.com/office/powerpoint/2010/main" val="117920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57F0A131-8066-A147-AE45-CF3BB60E78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85"/>
            <a:ext cx="12192000" cy="685443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C0D5A9-C21D-7544-B9A6-E5D0D68D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800" y="365125"/>
            <a:ext cx="9271000" cy="1325563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D63BA9A-29B2-4142-AF49-882061EFC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840" y="1825625"/>
            <a:ext cx="10347960" cy="4351338"/>
          </a:xfrm>
        </p:spPr>
        <p:txBody>
          <a:bodyPr/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EAD0083F-3E52-8443-A8E4-CAA159276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885E00DE-4180-7A47-8A06-34A4D2F31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0F8B4B25-B255-DF4A-BA3B-ED535A9F1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7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E015E139-0E02-CD4E-872E-0BA98FBE89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68384CB-987A-2B48-A2CC-2BDED5DAC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87674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FCA58B6B-C6FF-8747-A43D-CEB46B498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B1C8F99-8F66-D542-9A55-314B89D1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891BC3F-7620-AC40-B02F-95A5129E1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4517BD9-B432-7145-A54C-DA82DDA70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849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146F06DB-5F07-C34A-A51C-3556A0CFC5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D5CA35-E5D6-364D-BCB7-473B2F358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7F4592D1-6242-9A4C-BDBF-EC9747B33C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A4068E22-422B-9F4C-B8F2-D7C458877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F9B3668E-8CEF-D54E-8E5A-A77CFFED5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FD19905D-1F4A-294C-82EC-9C074575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C95245B-AFA0-0741-A06E-B8CF2C7F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590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13F0E3C7-3152-C04D-AE31-2080EC67E3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CA095B3-1F1E-924A-B2B3-517B1D75F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A2CA0956-CD27-544A-BA2A-A09F28CCB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682205BF-E9A3-7947-B268-E2A6DBF84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2B8684F2-9B8C-4647-A1DE-4E97BD1A02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79F9DC24-F28A-D54F-83C8-46414AB340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3FA37D1E-A757-5F44-A96A-68035C4D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90B54174-4FFE-8246-836D-BFAAA2E19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66981CB9-9293-7A49-98A0-02C9E4411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774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D2FD8817-6905-CB4A-B05D-DB05032A51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F9C6349-5114-4945-9681-C9E9205FE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800" y="365125"/>
            <a:ext cx="9271000" cy="1325563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43DE83AE-9655-D04C-B3B8-16C12471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E5CA392A-F906-DA4E-B74F-1745F9155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C3619017-C000-4941-B1A2-BB9D0D2A8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7255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C6DFD462-BF10-234B-A65E-534828B417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5318FAEF-39F5-404D-A074-65D000448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28AA9FB6-FD73-EB40-8667-16BB092FD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FE9F634A-8FED-1C49-B3C0-8C3028D3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063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B721CE19-A50C-9D4A-93AE-AFE7E746C4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40DFE1-7314-9047-BA95-2968650BE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73C9E1E-97A8-734D-8FFF-5C34C21F1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E4E62217-4558-AC47-8149-6D6AE8337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F2B5C424-47F6-D44E-B840-F15E20AF9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3F7C84A-4AA0-0F4C-9770-919D78C02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2F9ABF7F-D665-1E42-A905-376E9C3CD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22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15116CF8-5403-6946-83AA-FD00E72F7D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F4873E7-234B-2344-B9A3-49B161DF3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CFD72762-56C7-F446-B2C6-A42163AD5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7F83AAE7-6D8C-B844-B60F-84F0D86DC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20DEDE7B-5252-3840-9891-6D4FC7BC4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0D64A5F9-DF0B-A644-BC9E-07D236917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B9B8E907-1C38-F943-AD6C-7AE3687A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808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A957A80F-79AA-5646-8E58-2795A05EC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7BACB00E-1218-CF47-852A-1014A687E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18887E6-EC7A-9F42-B52F-5C48F22C8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551F3-4A66-3E46-A761-E62E65255D9D}" type="datetimeFigureOut">
              <a:rPr lang="pt-BR" smtClean="0"/>
              <a:t>19/08/2024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1CB4FC3-11A0-5741-A741-31EE69EC3D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3AEDB75-7B14-1147-9394-226181444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54CB2-1460-6B40-90CC-9A5B5E213D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1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xmlns="" id="{864C319E-277C-5F4F-9CC2-71D02B781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3551"/>
            <a:ext cx="9144000" cy="944879"/>
          </a:xfrm>
        </p:spPr>
        <p:txBody>
          <a:bodyPr/>
          <a:lstStyle/>
          <a:p>
            <a:endParaRPr lang="pt-BR"/>
          </a:p>
        </p:txBody>
      </p:sp>
      <p:sp>
        <p:nvSpPr>
          <p:cNvPr id="9" name="Subtítulo 8">
            <a:extLst>
              <a:ext uri="{FF2B5EF4-FFF2-40B4-BE49-F238E27FC236}">
                <a16:creationId xmlns:a16="http://schemas.microsoft.com/office/drawing/2014/main" xmlns="" id="{97799FC4-B2B4-4F4B-A195-DD7A96C55CA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24000" y="5140476"/>
            <a:ext cx="9144000" cy="512762"/>
          </a:xfrm>
        </p:spPr>
        <p:txBody>
          <a:bodyPr/>
          <a:lstStyle/>
          <a:p>
            <a:pPr marL="0" indent="0">
              <a:buNone/>
            </a:pPr>
            <a:r>
              <a:rPr lang="pt-BR" smtClean="0"/>
              <a:t>Palestrante 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105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7F39E2-E9D5-784F-BCEC-639D2A6B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90BEA49-FA83-DB43-8A57-987B92DE1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72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03D017-70E8-2542-8424-798697F7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9CD779B2-2C76-4B4F-96C7-2C2A86FAEB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66778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</Words>
  <Application>Microsoft Office PowerPoint</Application>
  <PresentationFormat>Personalizar</PresentationFormat>
  <Paragraphs>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Adriana Pardini Vicentini</cp:lastModifiedBy>
  <cp:revision>9</cp:revision>
  <dcterms:created xsi:type="dcterms:W3CDTF">2024-08-10T13:13:52Z</dcterms:created>
  <dcterms:modified xsi:type="dcterms:W3CDTF">2024-08-19T15:57:09Z</dcterms:modified>
</cp:coreProperties>
</file>